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o acolhimento e o atendimento da nossa equipe?</c:v>
                </c:pt>
              </c:strCache>
            </c:strRef>
          </c:tx>
          <c:cat>
            <c:strRef>
              <c:f>Plan1!$A$2:$A$7</c:f>
              <c:strCache>
                <c:ptCount val="6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Não se aplica</c:v>
                </c:pt>
                <c:pt idx="5">
                  <c:v>Sem resposta</c:v>
                </c:pt>
              </c:strCache>
            </c:strRef>
          </c:cat>
          <c:val>
            <c:numRef>
              <c:f>Plan1!$B$2:$B$7</c:f>
              <c:numCache>
                <c:formatCode>0.00%</c:formatCode>
                <c:ptCount val="6"/>
                <c:pt idx="0">
                  <c:v>0.43020000000000003</c:v>
                </c:pt>
                <c:pt idx="1">
                  <c:v>0.1177</c:v>
                </c:pt>
                <c:pt idx="2">
                  <c:v>1.4E-3</c:v>
                </c:pt>
                <c:pt idx="3">
                  <c:v>0</c:v>
                </c:pt>
                <c:pt idx="4">
                  <c:v>0.45050000000000001</c:v>
                </c:pt>
                <c:pt idx="5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Tempo de espera para ser atendido hoje nesta unidade?</c:v>
                </c:pt>
              </c:strCache>
            </c:strRef>
          </c:tx>
          <c:dLbls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0.66859999999999997</c:v>
                </c:pt>
                <c:pt idx="1">
                  <c:v>0.27029999999999998</c:v>
                </c:pt>
                <c:pt idx="2">
                  <c:v>4.36E-2</c:v>
                </c:pt>
                <c:pt idx="3">
                  <c:v>1.7399999999999999E-2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Facilidade em realizar agendamento e/ou reagendamento do atendimento/consulta/exames?</c:v>
                </c:pt>
              </c:strCache>
            </c:strRef>
          </c:tx>
          <c:dLbls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0.66279999999999994</c:v>
                </c:pt>
                <c:pt idx="1">
                  <c:v>0.311</c:v>
                </c:pt>
                <c:pt idx="2">
                  <c:v>2.0299999999999999E-2</c:v>
                </c:pt>
                <c:pt idx="3">
                  <c:v>5.7999999999999996E-3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Sinalização e identificação dos ambientes?</c:v>
                </c:pt>
              </c:strCache>
            </c:strRef>
          </c:tx>
          <c:dLbls>
            <c:dLbl>
              <c:idx val="2"/>
              <c:layout>
                <c:manualLayout>
                  <c:x val="-3.8624477495868573E-2"/>
                  <c:y val="3.2954312706489205E-3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0.68020000000000003</c:v>
                </c:pt>
                <c:pt idx="1">
                  <c:v>0.314</c:v>
                </c:pt>
                <c:pt idx="2">
                  <c:v>2.8999999999999998E-3</c:v>
                </c:pt>
                <c:pt idx="3">
                  <c:v>2.8999999999999998E-3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Horário de funcionamento nesta unidade?</c:v>
                </c:pt>
              </c:strCache>
            </c:strRef>
          </c:tx>
          <c:dLbls>
            <c:dLbl>
              <c:idx val="2"/>
              <c:layout>
                <c:manualLayout>
                  <c:x val="-4.4212355400019443E-2"/>
                  <c:y val="1.5111259195004466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0.66859999999999997</c:v>
                </c:pt>
                <c:pt idx="1">
                  <c:v>0.32269999999999999</c:v>
                </c:pt>
                <c:pt idx="2">
                  <c:v>5.7999999999999996E-3</c:v>
                </c:pt>
                <c:pt idx="3">
                  <c:v>2.8999999999999998E-3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Espaço físico, acessibilidade e acomodação (recepção, consultórios, salas de exames, cadeiras, bebedouros, entre outros)?</c:v>
                </c:pt>
              </c:strCache>
            </c:strRef>
          </c:tx>
          <c:dLbls>
            <c:dLbl>
              <c:idx val="2"/>
              <c:layout>
                <c:manualLayout>
                  <c:x val="-4.4212355400019443E-2"/>
                  <c:y val="1.5111259195004466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0.69479999999999997</c:v>
                </c:pt>
                <c:pt idx="1">
                  <c:v>0.29649999999999999</c:v>
                </c:pt>
                <c:pt idx="2">
                  <c:v>2.8999999999999998E-3</c:v>
                </c:pt>
                <c:pt idx="3">
                  <c:v>5.7999999999999996E-3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Higiene e limpeza dos ambientes?</c:v>
                </c:pt>
              </c:strCache>
            </c:strRef>
          </c:tx>
          <c:dLbls>
            <c:dLbl>
              <c:idx val="2"/>
              <c:layout>
                <c:manualLayout>
                  <c:x val="-4.4212355400019443E-2"/>
                  <c:y val="1.5111259195004466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0.75290000000000001</c:v>
                </c:pt>
                <c:pt idx="1">
                  <c:v>0.2442</c:v>
                </c:pt>
                <c:pt idx="2">
                  <c:v>2.8999999999999998E-3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ser atendido por uma equipe multiprofisisonal no mesmo dia?</c:v>
                </c:pt>
              </c:strCache>
            </c:strRef>
          </c:tx>
          <c:dLbls>
            <c:dLbl>
              <c:idx val="2"/>
              <c:layout>
                <c:manualLayout>
                  <c:x val="-4.4212355400019443E-2"/>
                  <c:y val="1.5111259195004466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0.5897</c:v>
                </c:pt>
                <c:pt idx="1">
                  <c:v>0.3846</c:v>
                </c:pt>
                <c:pt idx="2">
                  <c:v>1.2800000000000001E-2</c:v>
                </c:pt>
                <c:pt idx="3">
                  <c:v>2.8999999999999998E-3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403EB-A6E7-47EF-8DA4-ECB54A077C1F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2D29-F54C-4537-8D7E-05395772BDC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2976" y="571480"/>
            <a:ext cx="7772400" cy="369881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1538" y="2643182"/>
            <a:ext cx="7143800" cy="1752600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PESQUISA DE SATISFAÇÃO</a:t>
            </a:r>
          </a:p>
          <a:p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alimentação </a:t>
            </a:r>
          </a:p>
          <a:p>
            <a:r>
              <a:rPr lang="pt-B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2025</a:t>
            </a:r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500990" cy="500066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172</Words>
  <Application>Microsoft Office PowerPoint</Application>
  <PresentationFormat>Apresentação na tela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CONSÓRCIO PÚBLICO INTERMUNICIPAL DE SAÚDE DO NORTE PIONEIRO</dc:title>
  <dc:creator>cisnorpi</dc:creator>
  <cp:lastModifiedBy>cisnorpi</cp:lastModifiedBy>
  <cp:revision>5</cp:revision>
  <dcterms:created xsi:type="dcterms:W3CDTF">2025-05-13T14:08:34Z</dcterms:created>
  <dcterms:modified xsi:type="dcterms:W3CDTF">2025-05-13T14:57:49Z</dcterms:modified>
</cp:coreProperties>
</file>